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0C0"/>
    <a:srgbClr val="E0B12E"/>
    <a:srgbClr val="896B15"/>
    <a:srgbClr val="997717"/>
    <a:srgbClr val="BA911C"/>
    <a:srgbClr val="EBF1ED"/>
    <a:srgbClr val="CADCD0"/>
    <a:srgbClr val="D4E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23073-99D4-4DE7-9252-8B3B658AF4B7}" type="datetimeFigureOut">
              <a:rPr lang="pt-BR" smtClean="0"/>
              <a:t>26/04/2014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E9BD6-37FC-40E9-81C3-47205CFC0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22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E9BD6-37FC-40E9-81C3-47205CFC099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2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166E-2D11-4CB9-BA32-4131BF77CA8E}" type="datetimeFigureOut">
              <a:rPr lang="pt-BR"/>
              <a:pPr>
                <a:defRPr/>
              </a:pPr>
              <a:t>26/04/2014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A59D-C8F6-4446-80C3-39F201B7E5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67B35-D025-4B98-AB17-3188D27D88B8}" type="datetimeFigureOut">
              <a:rPr lang="pt-BR"/>
              <a:pPr>
                <a:defRPr/>
              </a:pPr>
              <a:t>26/04/2014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06EE-BF4B-4C28-A9DC-69FD848697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39715-0E70-406B-99DF-6E136223F81B}" type="datetimeFigureOut">
              <a:rPr lang="pt-BR"/>
              <a:pPr>
                <a:defRPr/>
              </a:pPr>
              <a:t>26/04/2014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B75A5-516A-482B-8283-C53DC6518E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12E9-7D19-409C-8639-BD15C2562A62}" type="datetimeFigureOut">
              <a:rPr lang="pt-BR"/>
              <a:pPr>
                <a:defRPr/>
              </a:pPr>
              <a:t>26/04/2014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2ACC-2D78-472B-A570-43DB8824CF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985F3-655A-448E-A880-E81565F77438}" type="datetimeFigureOut">
              <a:rPr lang="pt-BR"/>
              <a:pPr>
                <a:defRPr/>
              </a:pPr>
              <a:t>26/04/2014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CB8CD-573E-4A54-8FD8-6BECC7146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EFC1-35A5-4972-9B17-508BB7A9A044}" type="datetimeFigureOut">
              <a:rPr lang="pt-BR"/>
              <a:pPr>
                <a:defRPr/>
              </a:pPr>
              <a:t>26/04/2014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25A1C-C22B-47C1-AFC5-580785648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35CC-AF3B-4D25-B675-22615320FD65}" type="datetimeFigureOut">
              <a:rPr lang="pt-BR"/>
              <a:pPr>
                <a:defRPr/>
              </a:pPr>
              <a:t>26/04/2014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A3B93-3A6E-4891-AA71-18F25FB220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3B65F-9B14-4537-8CA5-F476B973EF30}" type="datetimeFigureOut">
              <a:rPr lang="pt-BR"/>
              <a:pPr>
                <a:defRPr/>
              </a:pPr>
              <a:t>26/04/2014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8541-DC05-483A-9932-76B902BD1F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FFA3F-7203-42C0-8125-AA83EF5F6156}" type="datetimeFigureOut">
              <a:rPr lang="pt-BR"/>
              <a:pPr>
                <a:defRPr/>
              </a:pPr>
              <a:t>26/04/2014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63F8-3879-4550-8449-158DF528DA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DCFE-F95B-41C1-A1C5-983CA62C390B}" type="datetimeFigureOut">
              <a:rPr lang="pt-BR"/>
              <a:pPr>
                <a:defRPr/>
              </a:pPr>
              <a:t>26/04/2014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2102-8B92-46ED-9C5C-E1AA47860F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FECD-D4C3-4BA8-8346-CC9F56ADCD3A}" type="datetimeFigureOut">
              <a:rPr lang="pt-BR"/>
              <a:pPr>
                <a:defRPr/>
              </a:pPr>
              <a:t>26/04/2014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A6A2C-20E8-4E25-9BD0-B4B004F785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5294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CA14EF-A4CB-4423-9512-41020D9914B0}" type="datetimeFigureOut">
              <a:rPr lang="pt-BR"/>
              <a:pPr>
                <a:defRPr/>
              </a:pPr>
              <a:t>26/04/2014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06D7CD-98E9-4F57-8414-241B489BBD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CDSA\Downloads\v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7000"/>
                    </a14:imgEffect>
                    <a14:imgEffect>
                      <a14:brightnessContrast bright="-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0758"/>
            <a:ext cx="1768281" cy="3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475656" y="643707"/>
            <a:ext cx="5541207" cy="52974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24500" cmpd="dbl">
                  <a:solidFill>
                    <a:srgbClr val="FAF4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60000">
                      <a:srgbClr val="FF9900"/>
                    </a:gs>
                    <a:gs pos="100000">
                      <a:srgbClr val="FFDA00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3314" name="Rectangle 30"/>
          <p:cNvSpPr>
            <a:spLocks noChangeArrowheads="1"/>
          </p:cNvSpPr>
          <p:nvPr/>
        </p:nvSpPr>
        <p:spPr bwMode="auto">
          <a:xfrm>
            <a:off x="0" y="-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3315" name="Line 45"/>
          <p:cNvSpPr>
            <a:spLocks noChangeShapeType="1"/>
          </p:cNvSpPr>
          <p:nvPr/>
        </p:nvSpPr>
        <p:spPr bwMode="auto">
          <a:xfrm>
            <a:off x="1187450" y="0"/>
            <a:ext cx="0" cy="6858000"/>
          </a:xfrm>
          <a:prstGeom prst="line">
            <a:avLst/>
          </a:prstGeom>
          <a:noFill/>
          <a:ln w="76200">
            <a:solidFill>
              <a:srgbClr val="E0B12E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3316" name="Imagem 10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250825" y="260350"/>
            <a:ext cx="6477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agem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8000" contrast="-70000"/>
          </a:blip>
          <a:srcRect/>
          <a:stretch>
            <a:fillRect/>
          </a:stretch>
        </p:blipFill>
        <p:spPr bwMode="auto">
          <a:xfrm>
            <a:off x="1762127" y="1196752"/>
            <a:ext cx="6591312" cy="421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agem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9238" y="190500"/>
            <a:ext cx="3635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Imagem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3413" y="204788"/>
            <a:ext cx="2381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Imagem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350" y="692150"/>
            <a:ext cx="36004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WordArt 54"/>
          <p:cNvSpPr>
            <a:spLocks noChangeArrowheads="1" noChangeShapeType="1" noTextEdit="1"/>
          </p:cNvSpPr>
          <p:nvPr/>
        </p:nvSpPr>
        <p:spPr bwMode="auto">
          <a:xfrm>
            <a:off x="2470150" y="1196876"/>
            <a:ext cx="54864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Convivência e Resistência na Terra do </a:t>
            </a:r>
            <a:r>
              <a:rPr lang="pt-B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Sol</a:t>
            </a:r>
            <a:endParaRPr lang="pt-BR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22501">
                    <a:srgbClr val="FF7A00"/>
                  </a:gs>
                  <a:gs pos="35001">
                    <a:srgbClr val="FF0300"/>
                  </a:gs>
                  <a:gs pos="50000">
                    <a:srgbClr val="4D0808"/>
                  </a:gs>
                  <a:gs pos="64999">
                    <a:srgbClr val="FF0300"/>
                  </a:gs>
                  <a:gs pos="77499">
                    <a:srgbClr val="FF7A00"/>
                  </a:gs>
                  <a:gs pos="100000">
                    <a:srgbClr val="FFF200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3322" name="Imagem 3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1" y="5949279"/>
            <a:ext cx="615978" cy="57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Imagem 32" descr="F:\LAEBY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2126" y="5949279"/>
            <a:ext cx="1009673" cy="6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Imagem 33" descr="LOGOMARCA FINAL - CERDES (FINAL)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9" y="5949280"/>
            <a:ext cx="1008185" cy="60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Imagem 31" descr="C:\Documents and Settings\ECOLAB\Desktop\Formulários LAEB\logo-oran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1501" y="6021288"/>
            <a:ext cx="1224755" cy="46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Text Box 59"/>
          <p:cNvSpPr txBox="1">
            <a:spLocks noChangeArrowheads="1"/>
          </p:cNvSpPr>
          <p:nvPr/>
        </p:nvSpPr>
        <p:spPr bwMode="auto">
          <a:xfrm>
            <a:off x="3464272" y="5085184"/>
            <a:ext cx="3411984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1000" b="1" dirty="0" smtClean="0">
              <a:latin typeface="Verdana" pitchFamily="34" charset="0"/>
            </a:endParaRPr>
          </a:p>
          <a:p>
            <a:pPr algn="ctr"/>
            <a:r>
              <a:rPr lang="pt-BR" sz="1000" b="1" dirty="0" smtClean="0">
                <a:latin typeface="Verdana" pitchFamily="34" charset="0"/>
              </a:rPr>
              <a:t>________________________</a:t>
            </a:r>
          </a:p>
          <a:p>
            <a:pPr algn="ctr"/>
            <a:r>
              <a:rPr lang="pt-BR" sz="1000" b="1" dirty="0" smtClean="0">
                <a:latin typeface="Verdana" pitchFamily="34" charset="0"/>
              </a:rPr>
              <a:t>Alecksandra Vieira de Lacerda</a:t>
            </a:r>
          </a:p>
          <a:p>
            <a:endParaRPr lang="pt-BR" dirty="0"/>
          </a:p>
        </p:txBody>
      </p:sp>
      <p:pic>
        <p:nvPicPr>
          <p:cNvPr id="13327" name="Picture 6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</a:blip>
          <a:srcRect/>
          <a:stretch>
            <a:fillRect/>
          </a:stretch>
        </p:blipFill>
        <p:spPr bwMode="auto">
          <a:xfrm>
            <a:off x="4139952" y="5149818"/>
            <a:ext cx="2151070" cy="22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1098790" y="5229200"/>
            <a:ext cx="289714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1000" b="1" dirty="0" smtClean="0">
                <a:latin typeface="Verdana" pitchFamily="34" charset="0"/>
              </a:rPr>
              <a:t>______________________</a:t>
            </a:r>
          </a:p>
          <a:p>
            <a:pPr algn="ctr"/>
            <a:r>
              <a:rPr lang="pt-BR" sz="1000" b="1" dirty="0" smtClean="0">
                <a:latin typeface="Verdana" pitchFamily="34" charset="0"/>
              </a:rPr>
              <a:t>Carina Seixas Maia Dornelas </a:t>
            </a:r>
          </a:p>
          <a:p>
            <a:endParaRPr lang="pt-BR" dirty="0"/>
          </a:p>
        </p:txBody>
      </p:sp>
      <p:sp>
        <p:nvSpPr>
          <p:cNvPr id="20" name="Text Box 59"/>
          <p:cNvSpPr txBox="1">
            <a:spLocks noChangeArrowheads="1"/>
          </p:cNvSpPr>
          <p:nvPr/>
        </p:nvSpPr>
        <p:spPr bwMode="auto">
          <a:xfrm>
            <a:off x="6254758" y="5229200"/>
            <a:ext cx="285374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1000" b="1" dirty="0" smtClean="0">
                <a:latin typeface="Verdana" pitchFamily="34" charset="0"/>
              </a:rPr>
              <a:t>____________________</a:t>
            </a:r>
          </a:p>
          <a:p>
            <a:pPr algn="ctr"/>
            <a:r>
              <a:rPr lang="pt-BR" sz="1000" b="1" dirty="0" smtClean="0">
                <a:latin typeface="Verdana" pitchFamily="34" charset="0"/>
              </a:rPr>
              <a:t>Francisca Maria Barbosa</a:t>
            </a:r>
            <a:endParaRPr lang="pt-BR" sz="1000" b="1" dirty="0">
              <a:latin typeface="Verdana" pitchFamily="34" charset="0"/>
            </a:endParaRPr>
          </a:p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873746" y="4581128"/>
            <a:ext cx="6442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Times New Roman" pitchFamily="18" charset="0"/>
              </a:rPr>
              <a:t>Coordenação Geral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03350" y="2276872"/>
            <a:ext cx="7345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Certificamos que </a:t>
            </a:r>
            <a:r>
              <a:rPr lang="pt-BR" sz="2400" dirty="0"/>
              <a:t>a</a:t>
            </a:r>
            <a:r>
              <a:rPr lang="pt-BR" sz="2400" dirty="0" smtClean="0"/>
              <a:t> </a:t>
            </a:r>
            <a:r>
              <a:rPr lang="pt-BR" sz="2400" dirty="0" smtClean="0"/>
              <a:t>Prof</a:t>
            </a:r>
            <a:r>
              <a:rPr lang="pt-BR" sz="2400" dirty="0"/>
              <a:t>. Fabiana Pimentel Macedo de Farias </a:t>
            </a:r>
            <a:r>
              <a:rPr lang="pt-BR" sz="2400" dirty="0" smtClean="0"/>
              <a:t>participou </a:t>
            </a:r>
            <a:r>
              <a:rPr lang="pt-BR" sz="2400" dirty="0" smtClean="0"/>
              <a:t>da comissão científica do “</a:t>
            </a:r>
            <a:r>
              <a:rPr lang="pt-BR" sz="2400" i="1" dirty="0" smtClean="0"/>
              <a:t>I Seminário Regional sobre Potencialidades do Bioma Caatinga</a:t>
            </a:r>
            <a:r>
              <a:rPr lang="pt-BR" sz="2400" dirty="0" smtClean="0"/>
              <a:t>”.</a:t>
            </a: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76000"/>
                    </a14:imgEffect>
                    <a14:imgEffect>
                      <a14:brightnessContrast bright="-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22" y="5085184"/>
            <a:ext cx="1926458" cy="32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3464272" y="1475492"/>
            <a:ext cx="341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23 a 25 de abril de 2014</a:t>
            </a:r>
            <a:endParaRPr lang="pt-BR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57</Words>
  <Application>Microsoft Office PowerPoint</Application>
  <PresentationFormat>Apresentação na tela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CDSA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ECOLAB</dc:creator>
  <cp:lastModifiedBy>Allan</cp:lastModifiedBy>
  <cp:revision>40</cp:revision>
  <dcterms:created xsi:type="dcterms:W3CDTF">2012-04-16T23:27:09Z</dcterms:created>
  <dcterms:modified xsi:type="dcterms:W3CDTF">2014-04-26T19:33:50Z</dcterms:modified>
</cp:coreProperties>
</file>